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7" r:id="rId4"/>
    <p:sldId id="270" r:id="rId5"/>
    <p:sldId id="271" r:id="rId6"/>
    <p:sldId id="272" r:id="rId7"/>
    <p:sldId id="276" r:id="rId8"/>
    <p:sldId id="277" r:id="rId9"/>
    <p:sldId id="273" r:id="rId10"/>
    <p:sldId id="275" r:id="rId11"/>
    <p:sldId id="278" r:id="rId12"/>
    <p:sldId id="280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handoutMaster" Target="handoutMasters/handout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C000"/>
                </a:solidFill>
                <a:latin typeface="Gothat regular"/>
                <a:ea typeface="+mn-ea"/>
                <a:cs typeface="+mn-cs"/>
              </a:defRPr>
            </a:pPr>
            <a:r>
              <a:rPr lang="en-US"/>
              <a:t>MILESTONES OVER THE CENTURIES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C000"/>
              </a:solidFill>
              <a:latin typeface="Gothat regular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Milestones/ Century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FC000"/>
                    </a:solidFill>
                    <a:latin typeface="Gothat regular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Pre 1600s</c:v>
                </c:pt>
                <c:pt idx="1">
                  <c:v>17th Century</c:v>
                </c:pt>
                <c:pt idx="2">
                  <c:v>18th Century</c:v>
                </c:pt>
                <c:pt idx="3">
                  <c:v>19th Century</c:v>
                </c:pt>
                <c:pt idx="4">
                  <c:v>20th Century</c:v>
                </c:pt>
                <c:pt idx="5">
                  <c:v>2000 - 2009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35</c:v>
                </c:pt>
                <c:pt idx="3">
                  <c:v>94</c:v>
                </c:pt>
                <c:pt idx="4">
                  <c:v>103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F0-D54F-B152-52F476595C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886638400"/>
        <c:axId val="-1974716688"/>
      </c:lineChart>
      <c:catAx>
        <c:axId val="-18866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C000"/>
                </a:solidFill>
                <a:latin typeface="Gothat regular"/>
                <a:ea typeface="+mn-ea"/>
                <a:cs typeface="+mn-cs"/>
              </a:defRPr>
            </a:pPr>
            <a:endParaRPr lang="en-US"/>
          </a:p>
        </c:txPr>
        <c:crossAx val="-1974716688"/>
        <c:crosses val="autoZero"/>
        <c:auto val="1"/>
        <c:lblAlgn val="ctr"/>
        <c:lblOffset val="100"/>
        <c:noMultiLvlLbl val="0"/>
      </c:catAx>
      <c:valAx>
        <c:axId val="-197471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C000"/>
                </a:solidFill>
                <a:latin typeface="Gothat regular"/>
                <a:ea typeface="+mn-ea"/>
                <a:cs typeface="+mn-cs"/>
              </a:defRPr>
            </a:pPr>
            <a:endParaRPr lang="en-US"/>
          </a:p>
        </c:txPr>
        <c:crossAx val="-18866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C000"/>
              </a:solidFill>
              <a:latin typeface="Gothat regular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>
          <a:lumMod val="75000"/>
        </a:schemeClr>
      </a:solidFill>
      <a:prstDash val="dash"/>
    </a:ln>
    <a:effectLst/>
  </c:spPr>
  <c:txPr>
    <a:bodyPr/>
    <a:lstStyle/>
    <a:p>
      <a:pPr>
        <a:defRPr>
          <a:solidFill>
            <a:srgbClr val="FFC000"/>
          </a:solidFill>
          <a:latin typeface="Gothat regular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5A3C1-8CE7-44DB-87DA-8F09EBCB4C0C}" type="doc">
      <dgm:prSet loTypeId="urn:microsoft.com/office/officeart/2005/8/layout/process3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308315D1-BD65-4BB8-9AE9-F8AF01DC8AE9}">
      <dgm:prSet phldrT="[Text]"/>
      <dgm:spPr/>
      <dgm:t>
        <a:bodyPr/>
        <a:lstStyle/>
        <a:p>
          <a:r>
            <a:rPr lang="en-US" dirty="0">
              <a:latin typeface="Gotham regular"/>
            </a:rPr>
            <a:t>1800 - 1850</a:t>
          </a:r>
          <a:endParaRPr lang="el-GR" dirty="0">
            <a:latin typeface="Gotham regular"/>
          </a:endParaRPr>
        </a:p>
      </dgm:t>
    </dgm:pt>
    <dgm:pt modelId="{60FB3346-4953-4479-8A09-704CCD756C31}" type="parTrans" cxnId="{5CA16E30-35D1-445C-BF2D-4B144516F46A}">
      <dgm:prSet/>
      <dgm:spPr/>
      <dgm:t>
        <a:bodyPr/>
        <a:lstStyle/>
        <a:p>
          <a:endParaRPr lang="el-GR"/>
        </a:p>
      </dgm:t>
    </dgm:pt>
    <dgm:pt modelId="{A6664351-9C4A-4EAB-B179-3F27CA58BE47}" type="sibTrans" cxnId="{5CA16E30-35D1-445C-BF2D-4B144516F46A}">
      <dgm:prSet/>
      <dgm:spPr/>
      <dgm:t>
        <a:bodyPr/>
        <a:lstStyle/>
        <a:p>
          <a:endParaRPr lang="el-GR"/>
        </a:p>
      </dgm:t>
    </dgm:pt>
    <dgm:pt modelId="{8EF54EF9-B6B6-4CA5-8DC8-69F3C2266556}">
      <dgm:prSet phldrT="[Text]"/>
      <dgm:spPr/>
      <dgm:t>
        <a:bodyPr/>
        <a:lstStyle/>
        <a:p>
          <a:r>
            <a:rPr lang="en-US" dirty="0">
              <a:latin typeface="Gotham regular"/>
            </a:rPr>
            <a:t>Modern graphics – First appearance</a:t>
          </a:r>
          <a:endParaRPr lang="el-GR" dirty="0">
            <a:latin typeface="Gotham regular"/>
          </a:endParaRPr>
        </a:p>
      </dgm:t>
    </dgm:pt>
    <dgm:pt modelId="{32303513-CE6E-49E9-A220-F585F27E7358}" type="parTrans" cxnId="{B12B1EAE-60C3-4612-BBC1-EE14B46293FD}">
      <dgm:prSet/>
      <dgm:spPr/>
      <dgm:t>
        <a:bodyPr/>
        <a:lstStyle/>
        <a:p>
          <a:endParaRPr lang="el-GR"/>
        </a:p>
      </dgm:t>
    </dgm:pt>
    <dgm:pt modelId="{DEFD0A7A-932A-493A-AB78-F194EFF8257B}" type="sibTrans" cxnId="{B12B1EAE-60C3-4612-BBC1-EE14B46293FD}">
      <dgm:prSet/>
      <dgm:spPr/>
      <dgm:t>
        <a:bodyPr/>
        <a:lstStyle/>
        <a:p>
          <a:endParaRPr lang="el-GR"/>
        </a:p>
      </dgm:t>
    </dgm:pt>
    <dgm:pt modelId="{1EFF43AE-E675-452F-9B26-4CB9221CB687}">
      <dgm:prSet phldrT="[Text]"/>
      <dgm:spPr/>
      <dgm:t>
        <a:bodyPr/>
        <a:lstStyle/>
        <a:p>
          <a:r>
            <a:rPr lang="en-US" dirty="0">
              <a:latin typeface="Gotham regular"/>
            </a:rPr>
            <a:t>1850 - 1900</a:t>
          </a:r>
          <a:endParaRPr lang="el-GR" dirty="0">
            <a:latin typeface="Gotham regular"/>
          </a:endParaRPr>
        </a:p>
      </dgm:t>
    </dgm:pt>
    <dgm:pt modelId="{162983E0-0E8E-4BBF-B21B-BC9FA5A374DE}" type="parTrans" cxnId="{664B1FBE-9FA9-454C-B382-01F321CC1F4F}">
      <dgm:prSet/>
      <dgm:spPr/>
      <dgm:t>
        <a:bodyPr/>
        <a:lstStyle/>
        <a:p>
          <a:endParaRPr lang="el-GR"/>
        </a:p>
      </dgm:t>
    </dgm:pt>
    <dgm:pt modelId="{636A71B8-907A-4791-8F23-5408D3198774}" type="sibTrans" cxnId="{664B1FBE-9FA9-454C-B382-01F321CC1F4F}">
      <dgm:prSet/>
      <dgm:spPr/>
      <dgm:t>
        <a:bodyPr/>
        <a:lstStyle/>
        <a:p>
          <a:endParaRPr lang="el-GR"/>
        </a:p>
      </dgm:t>
    </dgm:pt>
    <dgm:pt modelId="{8320BD33-6B00-441B-B502-BD4DCAC0BE15}">
      <dgm:prSet phldrT="[Text]"/>
      <dgm:spPr/>
      <dgm:t>
        <a:bodyPr/>
        <a:lstStyle/>
        <a:p>
          <a:r>
            <a:rPr lang="en-US" dirty="0">
              <a:latin typeface="Gotham regular"/>
            </a:rPr>
            <a:t>Statistical graphics – Golden Age</a:t>
          </a:r>
          <a:endParaRPr lang="el-GR" dirty="0">
            <a:latin typeface="Gotham regular"/>
          </a:endParaRPr>
        </a:p>
      </dgm:t>
    </dgm:pt>
    <dgm:pt modelId="{3000BA0A-B014-4A5A-B96F-409762B29708}" type="parTrans" cxnId="{423C35D4-3DA5-4005-A2B8-F8EBB1026981}">
      <dgm:prSet/>
      <dgm:spPr/>
      <dgm:t>
        <a:bodyPr/>
        <a:lstStyle/>
        <a:p>
          <a:endParaRPr lang="el-GR"/>
        </a:p>
      </dgm:t>
    </dgm:pt>
    <dgm:pt modelId="{8B937BAF-7AD2-4187-A540-FF51DF66A5ED}" type="sibTrans" cxnId="{423C35D4-3DA5-4005-A2B8-F8EBB1026981}">
      <dgm:prSet/>
      <dgm:spPr/>
      <dgm:t>
        <a:bodyPr/>
        <a:lstStyle/>
        <a:p>
          <a:endParaRPr lang="el-GR"/>
        </a:p>
      </dgm:t>
    </dgm:pt>
    <dgm:pt modelId="{1ADB305E-6C47-45B8-9DF2-0BA6D1D5D419}">
      <dgm:prSet phldrT="[Text]"/>
      <dgm:spPr/>
      <dgm:t>
        <a:bodyPr/>
        <a:lstStyle/>
        <a:p>
          <a:r>
            <a:rPr lang="en-US" dirty="0">
              <a:latin typeface="Gotham regular"/>
            </a:rPr>
            <a:t>1900 - 1950</a:t>
          </a:r>
          <a:endParaRPr lang="el-GR" dirty="0">
            <a:latin typeface="Gotham regular"/>
          </a:endParaRPr>
        </a:p>
      </dgm:t>
    </dgm:pt>
    <dgm:pt modelId="{D2FAAEAD-2CC6-48F8-B038-34A53C9A8161}" type="parTrans" cxnId="{32CB603A-7B8B-4AD0-BC88-EC869992CFAB}">
      <dgm:prSet/>
      <dgm:spPr/>
      <dgm:t>
        <a:bodyPr/>
        <a:lstStyle/>
        <a:p>
          <a:endParaRPr lang="el-GR"/>
        </a:p>
      </dgm:t>
    </dgm:pt>
    <dgm:pt modelId="{672D856A-1161-47B1-889C-86299ACCBB09}" type="sibTrans" cxnId="{32CB603A-7B8B-4AD0-BC88-EC869992CFAB}">
      <dgm:prSet/>
      <dgm:spPr/>
      <dgm:t>
        <a:bodyPr/>
        <a:lstStyle/>
        <a:p>
          <a:endParaRPr lang="el-GR"/>
        </a:p>
      </dgm:t>
    </dgm:pt>
    <dgm:pt modelId="{54746AF8-CCBF-45F9-92E6-B3486D4D67A7}">
      <dgm:prSet phldrT="[Text]"/>
      <dgm:spPr/>
      <dgm:t>
        <a:bodyPr/>
        <a:lstStyle/>
        <a:p>
          <a:r>
            <a:rPr lang="en-US" dirty="0">
              <a:latin typeface="Gotham regular"/>
            </a:rPr>
            <a:t>Modern dark times</a:t>
          </a:r>
          <a:endParaRPr lang="el-GR" dirty="0">
            <a:latin typeface="Gotham regular"/>
          </a:endParaRPr>
        </a:p>
      </dgm:t>
    </dgm:pt>
    <dgm:pt modelId="{11CB0223-0555-44A8-8498-A8F18A86B446}" type="parTrans" cxnId="{8F2C165A-EF5A-4A67-A1A5-35D77668E3DC}">
      <dgm:prSet/>
      <dgm:spPr/>
      <dgm:t>
        <a:bodyPr/>
        <a:lstStyle/>
        <a:p>
          <a:endParaRPr lang="el-GR"/>
        </a:p>
      </dgm:t>
    </dgm:pt>
    <dgm:pt modelId="{84E13ECD-C28A-46C7-BC31-B6319366CBBA}" type="sibTrans" cxnId="{8F2C165A-EF5A-4A67-A1A5-35D77668E3DC}">
      <dgm:prSet/>
      <dgm:spPr/>
      <dgm:t>
        <a:bodyPr/>
        <a:lstStyle/>
        <a:p>
          <a:endParaRPr lang="el-GR"/>
        </a:p>
      </dgm:t>
    </dgm:pt>
    <dgm:pt modelId="{3B1C6826-8BDB-4096-93D1-4F41940510AA}">
      <dgm:prSet phldrT="[Text]"/>
      <dgm:spPr/>
      <dgm:t>
        <a:bodyPr/>
        <a:lstStyle/>
        <a:p>
          <a:r>
            <a:rPr lang="en-US" dirty="0">
              <a:latin typeface="Gotham regular"/>
            </a:rPr>
            <a:t>1950 – 1975</a:t>
          </a:r>
          <a:endParaRPr lang="el-GR" dirty="0">
            <a:latin typeface="Gotham regular"/>
          </a:endParaRPr>
        </a:p>
      </dgm:t>
    </dgm:pt>
    <dgm:pt modelId="{8EDD42EE-1AF6-4160-AE52-629097821C0C}" type="parTrans" cxnId="{C028B5E4-DDED-4E42-BF54-97D365CE3F61}">
      <dgm:prSet/>
      <dgm:spPr/>
      <dgm:t>
        <a:bodyPr/>
        <a:lstStyle/>
        <a:p>
          <a:endParaRPr lang="el-GR"/>
        </a:p>
      </dgm:t>
    </dgm:pt>
    <dgm:pt modelId="{ABD44623-9C3A-4F69-BA1F-76E5418F2B48}" type="sibTrans" cxnId="{C028B5E4-DDED-4E42-BF54-97D365CE3F61}">
      <dgm:prSet/>
      <dgm:spPr/>
      <dgm:t>
        <a:bodyPr/>
        <a:lstStyle/>
        <a:p>
          <a:endParaRPr lang="el-GR"/>
        </a:p>
      </dgm:t>
    </dgm:pt>
    <dgm:pt modelId="{A352FA3A-8467-4B9C-A21E-29177235ABE3}">
      <dgm:prSet phldrT="[Text]"/>
      <dgm:spPr/>
      <dgm:t>
        <a:bodyPr/>
        <a:lstStyle/>
        <a:p>
          <a:r>
            <a:rPr lang="en-US" dirty="0">
              <a:latin typeface="Gotham regular"/>
            </a:rPr>
            <a:t>InfoVis - Second wind</a:t>
          </a:r>
          <a:endParaRPr lang="el-GR" dirty="0">
            <a:latin typeface="Gotham regular"/>
          </a:endParaRPr>
        </a:p>
      </dgm:t>
    </dgm:pt>
    <dgm:pt modelId="{67644C18-BAC5-42DF-8183-D33D6D90A73A}" type="parTrans" cxnId="{4E7F6427-6460-47D4-98E5-28D9BA6C1CA4}">
      <dgm:prSet/>
      <dgm:spPr/>
      <dgm:t>
        <a:bodyPr/>
        <a:lstStyle/>
        <a:p>
          <a:endParaRPr lang="el-GR"/>
        </a:p>
      </dgm:t>
    </dgm:pt>
    <dgm:pt modelId="{D2959790-7896-417F-BCEF-C228E5888A45}" type="sibTrans" cxnId="{4E7F6427-6460-47D4-98E5-28D9BA6C1CA4}">
      <dgm:prSet/>
      <dgm:spPr/>
      <dgm:t>
        <a:bodyPr/>
        <a:lstStyle/>
        <a:p>
          <a:endParaRPr lang="el-GR"/>
        </a:p>
      </dgm:t>
    </dgm:pt>
    <dgm:pt modelId="{CB287244-109C-4140-B4F5-3A2E88EED0DD}">
      <dgm:prSet phldrT="[Text]"/>
      <dgm:spPr/>
      <dgm:t>
        <a:bodyPr/>
        <a:lstStyle/>
        <a:p>
          <a:r>
            <a:rPr lang="en-US" dirty="0">
              <a:latin typeface="Gotham regular"/>
            </a:rPr>
            <a:t>1975 – Present</a:t>
          </a:r>
          <a:endParaRPr lang="el-GR" dirty="0">
            <a:latin typeface="Gotham regular"/>
          </a:endParaRPr>
        </a:p>
      </dgm:t>
    </dgm:pt>
    <dgm:pt modelId="{752F5F9D-68DA-42DD-9F0C-ED13F0721BFF}" type="parTrans" cxnId="{84FD8BB2-4B36-4244-8687-FFB7AB66CC80}">
      <dgm:prSet/>
      <dgm:spPr/>
      <dgm:t>
        <a:bodyPr/>
        <a:lstStyle/>
        <a:p>
          <a:endParaRPr lang="el-GR"/>
        </a:p>
      </dgm:t>
    </dgm:pt>
    <dgm:pt modelId="{CC1EAEEC-8087-42D6-B021-37F5E0FB148C}" type="sibTrans" cxnId="{84FD8BB2-4B36-4244-8687-FFB7AB66CC80}">
      <dgm:prSet/>
      <dgm:spPr/>
      <dgm:t>
        <a:bodyPr/>
        <a:lstStyle/>
        <a:p>
          <a:endParaRPr lang="el-GR"/>
        </a:p>
      </dgm:t>
    </dgm:pt>
    <dgm:pt modelId="{FE7FC909-B01C-4FAB-98C3-F6F5DFD11D1D}">
      <dgm:prSet phldrT="[Text]"/>
      <dgm:spPr/>
      <dgm:t>
        <a:bodyPr/>
        <a:lstStyle/>
        <a:p>
          <a:r>
            <a:rPr lang="en-US" dirty="0">
              <a:latin typeface="Gotham regular"/>
            </a:rPr>
            <a:t>InfoVis - Renaissance</a:t>
          </a:r>
          <a:endParaRPr lang="el-GR" dirty="0">
            <a:latin typeface="Gotham regular"/>
          </a:endParaRPr>
        </a:p>
      </dgm:t>
    </dgm:pt>
    <dgm:pt modelId="{BE03B56A-6310-4396-B190-ADD6BCE59F59}" type="parTrans" cxnId="{5A5D5C1D-3D82-4CCA-8195-5A1688A053EE}">
      <dgm:prSet/>
      <dgm:spPr/>
      <dgm:t>
        <a:bodyPr/>
        <a:lstStyle/>
        <a:p>
          <a:endParaRPr lang="el-GR"/>
        </a:p>
      </dgm:t>
    </dgm:pt>
    <dgm:pt modelId="{E961A2C4-5CCA-4BF2-9A48-FBB1DCD45139}" type="sibTrans" cxnId="{5A5D5C1D-3D82-4CCA-8195-5A1688A053EE}">
      <dgm:prSet/>
      <dgm:spPr/>
      <dgm:t>
        <a:bodyPr/>
        <a:lstStyle/>
        <a:p>
          <a:endParaRPr lang="el-GR"/>
        </a:p>
      </dgm:t>
    </dgm:pt>
    <dgm:pt modelId="{38A7966D-D422-4960-BB70-C8E94052787D}" type="pres">
      <dgm:prSet presAssocID="{FBD5A3C1-8CE7-44DB-87DA-8F09EBCB4C0C}" presName="linearFlow" presStyleCnt="0">
        <dgm:presLayoutVars>
          <dgm:dir/>
          <dgm:animLvl val="lvl"/>
          <dgm:resizeHandles val="exact"/>
        </dgm:presLayoutVars>
      </dgm:prSet>
      <dgm:spPr/>
    </dgm:pt>
    <dgm:pt modelId="{7803D991-FE05-48C2-9CC7-61D8C86FF6B4}" type="pres">
      <dgm:prSet presAssocID="{308315D1-BD65-4BB8-9AE9-F8AF01DC8AE9}" presName="composite" presStyleCnt="0"/>
      <dgm:spPr/>
    </dgm:pt>
    <dgm:pt modelId="{24690258-7887-48A2-A65C-FFCB8D92BD4E}" type="pres">
      <dgm:prSet presAssocID="{308315D1-BD65-4BB8-9AE9-F8AF01DC8AE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A4E0B9A-EC89-45CF-A7D1-B0B365FDE464}" type="pres">
      <dgm:prSet presAssocID="{308315D1-BD65-4BB8-9AE9-F8AF01DC8AE9}" presName="parSh" presStyleLbl="node1" presStyleIdx="0" presStyleCnt="5"/>
      <dgm:spPr/>
    </dgm:pt>
    <dgm:pt modelId="{D35BABBD-C81D-4BFA-8959-85C55BFC6E83}" type="pres">
      <dgm:prSet presAssocID="{308315D1-BD65-4BB8-9AE9-F8AF01DC8AE9}" presName="desTx" presStyleLbl="fgAcc1" presStyleIdx="0" presStyleCnt="5">
        <dgm:presLayoutVars>
          <dgm:bulletEnabled val="1"/>
        </dgm:presLayoutVars>
      </dgm:prSet>
      <dgm:spPr/>
    </dgm:pt>
    <dgm:pt modelId="{33AA8C9E-8E2A-42CF-A1AB-C4DBA0566502}" type="pres">
      <dgm:prSet presAssocID="{A6664351-9C4A-4EAB-B179-3F27CA58BE47}" presName="sibTrans" presStyleLbl="sibTrans2D1" presStyleIdx="0" presStyleCnt="4"/>
      <dgm:spPr/>
    </dgm:pt>
    <dgm:pt modelId="{951F2B52-4C2C-4761-BE48-24EFDD310484}" type="pres">
      <dgm:prSet presAssocID="{A6664351-9C4A-4EAB-B179-3F27CA58BE47}" presName="connTx" presStyleLbl="sibTrans2D1" presStyleIdx="0" presStyleCnt="4"/>
      <dgm:spPr/>
    </dgm:pt>
    <dgm:pt modelId="{B812CBA4-FBA9-4D15-914B-C4FCA6994854}" type="pres">
      <dgm:prSet presAssocID="{1EFF43AE-E675-452F-9B26-4CB9221CB687}" presName="composite" presStyleCnt="0"/>
      <dgm:spPr/>
    </dgm:pt>
    <dgm:pt modelId="{E1ED74EE-6D2C-4670-836D-E6A26B8E9017}" type="pres">
      <dgm:prSet presAssocID="{1EFF43AE-E675-452F-9B26-4CB9221CB68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A30C871-DE0E-4B3C-BA2F-7D16C5BB17EE}" type="pres">
      <dgm:prSet presAssocID="{1EFF43AE-E675-452F-9B26-4CB9221CB687}" presName="parSh" presStyleLbl="node1" presStyleIdx="1" presStyleCnt="5"/>
      <dgm:spPr/>
    </dgm:pt>
    <dgm:pt modelId="{4124E416-6809-4ED0-9557-B31C094BF51C}" type="pres">
      <dgm:prSet presAssocID="{1EFF43AE-E675-452F-9B26-4CB9221CB687}" presName="desTx" presStyleLbl="fgAcc1" presStyleIdx="1" presStyleCnt="5">
        <dgm:presLayoutVars>
          <dgm:bulletEnabled val="1"/>
        </dgm:presLayoutVars>
      </dgm:prSet>
      <dgm:spPr/>
    </dgm:pt>
    <dgm:pt modelId="{5128BA36-B475-4A2A-A785-602BB740871A}" type="pres">
      <dgm:prSet presAssocID="{636A71B8-907A-4791-8F23-5408D3198774}" presName="sibTrans" presStyleLbl="sibTrans2D1" presStyleIdx="1" presStyleCnt="4"/>
      <dgm:spPr/>
    </dgm:pt>
    <dgm:pt modelId="{16FD3F38-6F0A-4E9A-9D5E-0122BDFD318C}" type="pres">
      <dgm:prSet presAssocID="{636A71B8-907A-4791-8F23-5408D3198774}" presName="connTx" presStyleLbl="sibTrans2D1" presStyleIdx="1" presStyleCnt="4"/>
      <dgm:spPr/>
    </dgm:pt>
    <dgm:pt modelId="{CEFB4884-AF82-4EAB-9D51-BF83FDB56F3C}" type="pres">
      <dgm:prSet presAssocID="{1ADB305E-6C47-45B8-9DF2-0BA6D1D5D419}" presName="composite" presStyleCnt="0"/>
      <dgm:spPr/>
    </dgm:pt>
    <dgm:pt modelId="{960907E1-2183-4CCF-B403-1C82B53B75B7}" type="pres">
      <dgm:prSet presAssocID="{1ADB305E-6C47-45B8-9DF2-0BA6D1D5D419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6045602-4D69-4E0A-87A1-9CC930D3C612}" type="pres">
      <dgm:prSet presAssocID="{1ADB305E-6C47-45B8-9DF2-0BA6D1D5D419}" presName="parSh" presStyleLbl="node1" presStyleIdx="2" presStyleCnt="5"/>
      <dgm:spPr/>
    </dgm:pt>
    <dgm:pt modelId="{98DC1F5D-B140-4307-B58D-00182EB33984}" type="pres">
      <dgm:prSet presAssocID="{1ADB305E-6C47-45B8-9DF2-0BA6D1D5D419}" presName="desTx" presStyleLbl="fgAcc1" presStyleIdx="2" presStyleCnt="5">
        <dgm:presLayoutVars>
          <dgm:bulletEnabled val="1"/>
        </dgm:presLayoutVars>
      </dgm:prSet>
      <dgm:spPr/>
    </dgm:pt>
    <dgm:pt modelId="{B71BEBBC-C331-46FC-87CA-E32875429F8F}" type="pres">
      <dgm:prSet presAssocID="{672D856A-1161-47B1-889C-86299ACCBB09}" presName="sibTrans" presStyleLbl="sibTrans2D1" presStyleIdx="2" presStyleCnt="4"/>
      <dgm:spPr/>
    </dgm:pt>
    <dgm:pt modelId="{96E074D8-334E-4666-A9A6-A65A010BC429}" type="pres">
      <dgm:prSet presAssocID="{672D856A-1161-47B1-889C-86299ACCBB09}" presName="connTx" presStyleLbl="sibTrans2D1" presStyleIdx="2" presStyleCnt="4"/>
      <dgm:spPr/>
    </dgm:pt>
    <dgm:pt modelId="{AF1DF9C9-3F4E-4BF6-91AC-C60479DF75CF}" type="pres">
      <dgm:prSet presAssocID="{3B1C6826-8BDB-4096-93D1-4F41940510AA}" presName="composite" presStyleCnt="0"/>
      <dgm:spPr/>
    </dgm:pt>
    <dgm:pt modelId="{086E4AA2-E660-4289-ACC4-44E6A761EB63}" type="pres">
      <dgm:prSet presAssocID="{3B1C6826-8BDB-4096-93D1-4F41940510AA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AD32174-5315-4E3D-BE4B-E48600DE75F9}" type="pres">
      <dgm:prSet presAssocID="{3B1C6826-8BDB-4096-93D1-4F41940510AA}" presName="parSh" presStyleLbl="node1" presStyleIdx="3" presStyleCnt="5"/>
      <dgm:spPr/>
    </dgm:pt>
    <dgm:pt modelId="{C17A4654-3E5E-4032-A8D1-D5810CC6CBEA}" type="pres">
      <dgm:prSet presAssocID="{3B1C6826-8BDB-4096-93D1-4F41940510AA}" presName="desTx" presStyleLbl="fgAcc1" presStyleIdx="3" presStyleCnt="5">
        <dgm:presLayoutVars>
          <dgm:bulletEnabled val="1"/>
        </dgm:presLayoutVars>
      </dgm:prSet>
      <dgm:spPr/>
    </dgm:pt>
    <dgm:pt modelId="{B8143B67-223F-4480-9050-01EDB8784152}" type="pres">
      <dgm:prSet presAssocID="{ABD44623-9C3A-4F69-BA1F-76E5418F2B48}" presName="sibTrans" presStyleLbl="sibTrans2D1" presStyleIdx="3" presStyleCnt="4"/>
      <dgm:spPr/>
    </dgm:pt>
    <dgm:pt modelId="{EA881A45-CD38-481D-A6D5-806D4330BBAA}" type="pres">
      <dgm:prSet presAssocID="{ABD44623-9C3A-4F69-BA1F-76E5418F2B48}" presName="connTx" presStyleLbl="sibTrans2D1" presStyleIdx="3" presStyleCnt="4"/>
      <dgm:spPr/>
    </dgm:pt>
    <dgm:pt modelId="{9FDD37BE-943E-47E4-97CE-2B08538BC221}" type="pres">
      <dgm:prSet presAssocID="{CB287244-109C-4140-B4F5-3A2E88EED0DD}" presName="composite" presStyleCnt="0"/>
      <dgm:spPr/>
    </dgm:pt>
    <dgm:pt modelId="{860CA4E4-C886-4C58-AB77-5BECF2764397}" type="pres">
      <dgm:prSet presAssocID="{CB287244-109C-4140-B4F5-3A2E88EED0D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46F5598-C7C2-4F9C-9122-E629476B1E76}" type="pres">
      <dgm:prSet presAssocID="{CB287244-109C-4140-B4F5-3A2E88EED0DD}" presName="parSh" presStyleLbl="node1" presStyleIdx="4" presStyleCnt="5"/>
      <dgm:spPr/>
    </dgm:pt>
    <dgm:pt modelId="{C3300330-7CAB-49E0-8438-20D269AEB377}" type="pres">
      <dgm:prSet presAssocID="{CB287244-109C-4140-B4F5-3A2E88EED0D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04F3280F-EBD0-4190-BEF2-88C64FC26E26}" type="presOf" srcId="{1ADB305E-6C47-45B8-9DF2-0BA6D1D5D419}" destId="{960907E1-2183-4CCF-B403-1C82B53B75B7}" srcOrd="0" destOrd="0" presId="urn:microsoft.com/office/officeart/2005/8/layout/process3"/>
    <dgm:cxn modelId="{A5C74C17-5097-4E4E-A9B9-97D1001BAD0C}" type="presOf" srcId="{3B1C6826-8BDB-4096-93D1-4F41940510AA}" destId="{9AD32174-5315-4E3D-BE4B-E48600DE75F9}" srcOrd="1" destOrd="0" presId="urn:microsoft.com/office/officeart/2005/8/layout/process3"/>
    <dgm:cxn modelId="{5A5D5C1D-3D82-4CCA-8195-5A1688A053EE}" srcId="{CB287244-109C-4140-B4F5-3A2E88EED0DD}" destId="{FE7FC909-B01C-4FAB-98C3-F6F5DFD11D1D}" srcOrd="0" destOrd="0" parTransId="{BE03B56A-6310-4396-B190-ADD6BCE59F59}" sibTransId="{E961A2C4-5CCA-4BF2-9A48-FBB1DCD45139}"/>
    <dgm:cxn modelId="{4E7F6427-6460-47D4-98E5-28D9BA6C1CA4}" srcId="{3B1C6826-8BDB-4096-93D1-4F41940510AA}" destId="{A352FA3A-8467-4B9C-A21E-29177235ABE3}" srcOrd="0" destOrd="0" parTransId="{67644C18-BAC5-42DF-8183-D33D6D90A73A}" sibTransId="{D2959790-7896-417F-BCEF-C228E5888A45}"/>
    <dgm:cxn modelId="{3AF73A29-2150-4315-A005-09497D8B7292}" type="presOf" srcId="{3B1C6826-8BDB-4096-93D1-4F41940510AA}" destId="{086E4AA2-E660-4289-ACC4-44E6A761EB63}" srcOrd="0" destOrd="0" presId="urn:microsoft.com/office/officeart/2005/8/layout/process3"/>
    <dgm:cxn modelId="{5CA16E30-35D1-445C-BF2D-4B144516F46A}" srcId="{FBD5A3C1-8CE7-44DB-87DA-8F09EBCB4C0C}" destId="{308315D1-BD65-4BB8-9AE9-F8AF01DC8AE9}" srcOrd="0" destOrd="0" parTransId="{60FB3346-4953-4479-8A09-704CCD756C31}" sibTransId="{A6664351-9C4A-4EAB-B179-3F27CA58BE47}"/>
    <dgm:cxn modelId="{3D57B131-6D29-4BC8-8CBF-8AC0F2EF023E}" type="presOf" srcId="{FE7FC909-B01C-4FAB-98C3-F6F5DFD11D1D}" destId="{C3300330-7CAB-49E0-8438-20D269AEB377}" srcOrd="0" destOrd="0" presId="urn:microsoft.com/office/officeart/2005/8/layout/process3"/>
    <dgm:cxn modelId="{32CB603A-7B8B-4AD0-BC88-EC869992CFAB}" srcId="{FBD5A3C1-8CE7-44DB-87DA-8F09EBCB4C0C}" destId="{1ADB305E-6C47-45B8-9DF2-0BA6D1D5D419}" srcOrd="2" destOrd="0" parTransId="{D2FAAEAD-2CC6-48F8-B038-34A53C9A8161}" sibTransId="{672D856A-1161-47B1-889C-86299ACCBB09}"/>
    <dgm:cxn modelId="{D631CA5F-8961-453A-A594-C6AD0BC67ED1}" type="presOf" srcId="{54746AF8-CCBF-45F9-92E6-B3486D4D67A7}" destId="{98DC1F5D-B140-4307-B58D-00182EB33984}" srcOrd="0" destOrd="0" presId="urn:microsoft.com/office/officeart/2005/8/layout/process3"/>
    <dgm:cxn modelId="{DCCE8A63-4984-4F0C-A3A6-BDD0BA7792FC}" type="presOf" srcId="{1EFF43AE-E675-452F-9B26-4CB9221CB687}" destId="{5A30C871-DE0E-4B3C-BA2F-7D16C5BB17EE}" srcOrd="1" destOrd="0" presId="urn:microsoft.com/office/officeart/2005/8/layout/process3"/>
    <dgm:cxn modelId="{E8095048-48CF-4DFE-B69B-D9185F830090}" type="presOf" srcId="{308315D1-BD65-4BB8-9AE9-F8AF01DC8AE9}" destId="{24690258-7887-48A2-A65C-FFCB8D92BD4E}" srcOrd="0" destOrd="0" presId="urn:microsoft.com/office/officeart/2005/8/layout/process3"/>
    <dgm:cxn modelId="{56D27148-3102-4B64-A7ED-FF0F3A4F738D}" type="presOf" srcId="{ABD44623-9C3A-4F69-BA1F-76E5418F2B48}" destId="{B8143B67-223F-4480-9050-01EDB8784152}" srcOrd="0" destOrd="0" presId="urn:microsoft.com/office/officeart/2005/8/layout/process3"/>
    <dgm:cxn modelId="{5A50696D-461B-460A-8135-7472AE848D78}" type="presOf" srcId="{A6664351-9C4A-4EAB-B179-3F27CA58BE47}" destId="{951F2B52-4C2C-4761-BE48-24EFDD310484}" srcOrd="1" destOrd="0" presId="urn:microsoft.com/office/officeart/2005/8/layout/process3"/>
    <dgm:cxn modelId="{BAF65257-326E-4851-B9CD-721CFD84A672}" type="presOf" srcId="{8320BD33-6B00-441B-B502-BD4DCAC0BE15}" destId="{4124E416-6809-4ED0-9557-B31C094BF51C}" srcOrd="0" destOrd="0" presId="urn:microsoft.com/office/officeart/2005/8/layout/process3"/>
    <dgm:cxn modelId="{3CAEAA58-5FEA-457C-9200-29784A53A7E0}" type="presOf" srcId="{1EFF43AE-E675-452F-9B26-4CB9221CB687}" destId="{E1ED74EE-6D2C-4670-836D-E6A26B8E9017}" srcOrd="0" destOrd="0" presId="urn:microsoft.com/office/officeart/2005/8/layout/process3"/>
    <dgm:cxn modelId="{9956EC79-A6F6-4C8A-AA4D-802F7BFD04B3}" type="presOf" srcId="{636A71B8-907A-4791-8F23-5408D3198774}" destId="{5128BA36-B475-4A2A-A785-602BB740871A}" srcOrd="0" destOrd="0" presId="urn:microsoft.com/office/officeart/2005/8/layout/process3"/>
    <dgm:cxn modelId="{8F2C165A-EF5A-4A67-A1A5-35D77668E3DC}" srcId="{1ADB305E-6C47-45B8-9DF2-0BA6D1D5D419}" destId="{54746AF8-CCBF-45F9-92E6-B3486D4D67A7}" srcOrd="0" destOrd="0" parTransId="{11CB0223-0555-44A8-8498-A8F18A86B446}" sibTransId="{84E13ECD-C28A-46C7-BC31-B6319366CBBA}"/>
    <dgm:cxn modelId="{5AF4477E-05D9-49C3-8D54-90E0B432AB6F}" type="presOf" srcId="{FBD5A3C1-8CE7-44DB-87DA-8F09EBCB4C0C}" destId="{38A7966D-D422-4960-BB70-C8E94052787D}" srcOrd="0" destOrd="0" presId="urn:microsoft.com/office/officeart/2005/8/layout/process3"/>
    <dgm:cxn modelId="{C814FA7E-9669-4C7A-8AE8-149D0EB1355E}" type="presOf" srcId="{1ADB305E-6C47-45B8-9DF2-0BA6D1D5D419}" destId="{C6045602-4D69-4E0A-87A1-9CC930D3C612}" srcOrd="1" destOrd="0" presId="urn:microsoft.com/office/officeart/2005/8/layout/process3"/>
    <dgm:cxn modelId="{C54CA780-6471-465A-B77D-53163A83FB42}" type="presOf" srcId="{A352FA3A-8467-4B9C-A21E-29177235ABE3}" destId="{C17A4654-3E5E-4032-A8D1-D5810CC6CBEA}" srcOrd="0" destOrd="0" presId="urn:microsoft.com/office/officeart/2005/8/layout/process3"/>
    <dgm:cxn modelId="{B92D8688-CE03-42CD-B1CB-CF339F02BD91}" type="presOf" srcId="{CB287244-109C-4140-B4F5-3A2E88EED0DD}" destId="{046F5598-C7C2-4F9C-9122-E629476B1E76}" srcOrd="1" destOrd="0" presId="urn:microsoft.com/office/officeart/2005/8/layout/process3"/>
    <dgm:cxn modelId="{3791848F-EEF5-4AB1-BF29-EE1EDAFCB340}" type="presOf" srcId="{308315D1-BD65-4BB8-9AE9-F8AF01DC8AE9}" destId="{1A4E0B9A-EC89-45CF-A7D1-B0B365FDE464}" srcOrd="1" destOrd="0" presId="urn:microsoft.com/office/officeart/2005/8/layout/process3"/>
    <dgm:cxn modelId="{B12B1EAE-60C3-4612-BBC1-EE14B46293FD}" srcId="{308315D1-BD65-4BB8-9AE9-F8AF01DC8AE9}" destId="{8EF54EF9-B6B6-4CA5-8DC8-69F3C2266556}" srcOrd="0" destOrd="0" parTransId="{32303513-CE6E-49E9-A220-F585F27E7358}" sibTransId="{DEFD0A7A-932A-493A-AB78-F194EFF8257B}"/>
    <dgm:cxn modelId="{84FD8BB2-4B36-4244-8687-FFB7AB66CC80}" srcId="{FBD5A3C1-8CE7-44DB-87DA-8F09EBCB4C0C}" destId="{CB287244-109C-4140-B4F5-3A2E88EED0DD}" srcOrd="4" destOrd="0" parTransId="{752F5F9D-68DA-42DD-9F0C-ED13F0721BFF}" sibTransId="{CC1EAEEC-8087-42D6-B021-37F5E0FB148C}"/>
    <dgm:cxn modelId="{664B1FBE-9FA9-454C-B382-01F321CC1F4F}" srcId="{FBD5A3C1-8CE7-44DB-87DA-8F09EBCB4C0C}" destId="{1EFF43AE-E675-452F-9B26-4CB9221CB687}" srcOrd="1" destOrd="0" parTransId="{162983E0-0E8E-4BBF-B21B-BC9FA5A374DE}" sibTransId="{636A71B8-907A-4791-8F23-5408D3198774}"/>
    <dgm:cxn modelId="{DDD338BF-8500-4FCB-BA49-EF14B5EADF90}" type="presOf" srcId="{ABD44623-9C3A-4F69-BA1F-76E5418F2B48}" destId="{EA881A45-CD38-481D-A6D5-806D4330BBAA}" srcOrd="1" destOrd="0" presId="urn:microsoft.com/office/officeart/2005/8/layout/process3"/>
    <dgm:cxn modelId="{6619ACC1-C133-42C5-A605-AF0EC6B8665C}" type="presOf" srcId="{672D856A-1161-47B1-889C-86299ACCBB09}" destId="{96E074D8-334E-4666-A9A6-A65A010BC429}" srcOrd="1" destOrd="0" presId="urn:microsoft.com/office/officeart/2005/8/layout/process3"/>
    <dgm:cxn modelId="{C30BF0D3-B84F-47BD-B621-A0CADA6FADAB}" type="presOf" srcId="{672D856A-1161-47B1-889C-86299ACCBB09}" destId="{B71BEBBC-C331-46FC-87CA-E32875429F8F}" srcOrd="0" destOrd="0" presId="urn:microsoft.com/office/officeart/2005/8/layout/process3"/>
    <dgm:cxn modelId="{423C35D4-3DA5-4005-A2B8-F8EBB1026981}" srcId="{1EFF43AE-E675-452F-9B26-4CB9221CB687}" destId="{8320BD33-6B00-441B-B502-BD4DCAC0BE15}" srcOrd="0" destOrd="0" parTransId="{3000BA0A-B014-4A5A-B96F-409762B29708}" sibTransId="{8B937BAF-7AD2-4187-A540-FF51DF66A5ED}"/>
    <dgm:cxn modelId="{9E6C73DD-EC00-4662-A03C-06AFC768FAE1}" type="presOf" srcId="{A6664351-9C4A-4EAB-B179-3F27CA58BE47}" destId="{33AA8C9E-8E2A-42CF-A1AB-C4DBA0566502}" srcOrd="0" destOrd="0" presId="urn:microsoft.com/office/officeart/2005/8/layout/process3"/>
    <dgm:cxn modelId="{C028B5E4-DDED-4E42-BF54-97D365CE3F61}" srcId="{FBD5A3C1-8CE7-44DB-87DA-8F09EBCB4C0C}" destId="{3B1C6826-8BDB-4096-93D1-4F41940510AA}" srcOrd="3" destOrd="0" parTransId="{8EDD42EE-1AF6-4160-AE52-629097821C0C}" sibTransId="{ABD44623-9C3A-4F69-BA1F-76E5418F2B48}"/>
    <dgm:cxn modelId="{FC5E16E7-3AFB-46A5-A6B0-4F73B2EE7C4A}" type="presOf" srcId="{8EF54EF9-B6B6-4CA5-8DC8-69F3C2266556}" destId="{D35BABBD-C81D-4BFA-8959-85C55BFC6E83}" srcOrd="0" destOrd="0" presId="urn:microsoft.com/office/officeart/2005/8/layout/process3"/>
    <dgm:cxn modelId="{FE49E6EE-82E8-4F22-8960-2F69FB374371}" type="presOf" srcId="{636A71B8-907A-4791-8F23-5408D3198774}" destId="{16FD3F38-6F0A-4E9A-9D5E-0122BDFD318C}" srcOrd="1" destOrd="0" presId="urn:microsoft.com/office/officeart/2005/8/layout/process3"/>
    <dgm:cxn modelId="{2989F5FB-923B-41CC-8B12-E36ABCC314C0}" type="presOf" srcId="{CB287244-109C-4140-B4F5-3A2E88EED0DD}" destId="{860CA4E4-C886-4C58-AB77-5BECF2764397}" srcOrd="0" destOrd="0" presId="urn:microsoft.com/office/officeart/2005/8/layout/process3"/>
    <dgm:cxn modelId="{AE8DD68E-48C9-4907-AF24-F1C61B9422EA}" type="presParOf" srcId="{38A7966D-D422-4960-BB70-C8E94052787D}" destId="{7803D991-FE05-48C2-9CC7-61D8C86FF6B4}" srcOrd="0" destOrd="0" presId="urn:microsoft.com/office/officeart/2005/8/layout/process3"/>
    <dgm:cxn modelId="{51F46662-276D-4DE4-852A-D77F2C094C1C}" type="presParOf" srcId="{7803D991-FE05-48C2-9CC7-61D8C86FF6B4}" destId="{24690258-7887-48A2-A65C-FFCB8D92BD4E}" srcOrd="0" destOrd="0" presId="urn:microsoft.com/office/officeart/2005/8/layout/process3"/>
    <dgm:cxn modelId="{E238706B-140E-4E45-8DD2-C140B86C3CAC}" type="presParOf" srcId="{7803D991-FE05-48C2-9CC7-61D8C86FF6B4}" destId="{1A4E0B9A-EC89-45CF-A7D1-B0B365FDE464}" srcOrd="1" destOrd="0" presId="urn:microsoft.com/office/officeart/2005/8/layout/process3"/>
    <dgm:cxn modelId="{0C01D510-0C2C-40D2-B21D-75AB735C0C3F}" type="presParOf" srcId="{7803D991-FE05-48C2-9CC7-61D8C86FF6B4}" destId="{D35BABBD-C81D-4BFA-8959-85C55BFC6E83}" srcOrd="2" destOrd="0" presId="urn:microsoft.com/office/officeart/2005/8/layout/process3"/>
    <dgm:cxn modelId="{53D56DE1-7118-40FA-ACE4-8F2CA5EA140D}" type="presParOf" srcId="{38A7966D-D422-4960-BB70-C8E94052787D}" destId="{33AA8C9E-8E2A-42CF-A1AB-C4DBA0566502}" srcOrd="1" destOrd="0" presId="urn:microsoft.com/office/officeart/2005/8/layout/process3"/>
    <dgm:cxn modelId="{453DF1E7-8FCE-473D-91FA-5D558B014AB4}" type="presParOf" srcId="{33AA8C9E-8E2A-42CF-A1AB-C4DBA0566502}" destId="{951F2B52-4C2C-4761-BE48-24EFDD310484}" srcOrd="0" destOrd="0" presId="urn:microsoft.com/office/officeart/2005/8/layout/process3"/>
    <dgm:cxn modelId="{C43939B3-A755-4DCE-9115-4811248DC79D}" type="presParOf" srcId="{38A7966D-D422-4960-BB70-C8E94052787D}" destId="{B812CBA4-FBA9-4D15-914B-C4FCA6994854}" srcOrd="2" destOrd="0" presId="urn:microsoft.com/office/officeart/2005/8/layout/process3"/>
    <dgm:cxn modelId="{2887A25A-4F9C-4A88-ADCE-DDB3C2E0B727}" type="presParOf" srcId="{B812CBA4-FBA9-4D15-914B-C4FCA6994854}" destId="{E1ED74EE-6D2C-4670-836D-E6A26B8E9017}" srcOrd="0" destOrd="0" presId="urn:microsoft.com/office/officeart/2005/8/layout/process3"/>
    <dgm:cxn modelId="{DB03EDF2-54EE-4497-AE49-EC08F341D12C}" type="presParOf" srcId="{B812CBA4-FBA9-4D15-914B-C4FCA6994854}" destId="{5A30C871-DE0E-4B3C-BA2F-7D16C5BB17EE}" srcOrd="1" destOrd="0" presId="urn:microsoft.com/office/officeart/2005/8/layout/process3"/>
    <dgm:cxn modelId="{E8AACD75-C09A-4580-A4FD-E095139502D7}" type="presParOf" srcId="{B812CBA4-FBA9-4D15-914B-C4FCA6994854}" destId="{4124E416-6809-4ED0-9557-B31C094BF51C}" srcOrd="2" destOrd="0" presId="urn:microsoft.com/office/officeart/2005/8/layout/process3"/>
    <dgm:cxn modelId="{F1EF4801-9350-4B10-ADF7-F0AB24BDD464}" type="presParOf" srcId="{38A7966D-D422-4960-BB70-C8E94052787D}" destId="{5128BA36-B475-4A2A-A785-602BB740871A}" srcOrd="3" destOrd="0" presId="urn:microsoft.com/office/officeart/2005/8/layout/process3"/>
    <dgm:cxn modelId="{A46D9B85-5FDA-4BD2-A9AD-7E6EAC234A96}" type="presParOf" srcId="{5128BA36-B475-4A2A-A785-602BB740871A}" destId="{16FD3F38-6F0A-4E9A-9D5E-0122BDFD318C}" srcOrd="0" destOrd="0" presId="urn:microsoft.com/office/officeart/2005/8/layout/process3"/>
    <dgm:cxn modelId="{B773275E-DB7F-43A9-9FEC-B783F87ED947}" type="presParOf" srcId="{38A7966D-D422-4960-BB70-C8E94052787D}" destId="{CEFB4884-AF82-4EAB-9D51-BF83FDB56F3C}" srcOrd="4" destOrd="0" presId="urn:microsoft.com/office/officeart/2005/8/layout/process3"/>
    <dgm:cxn modelId="{652EEBF3-0CBA-4B13-A732-2870A2C2AD60}" type="presParOf" srcId="{CEFB4884-AF82-4EAB-9D51-BF83FDB56F3C}" destId="{960907E1-2183-4CCF-B403-1C82B53B75B7}" srcOrd="0" destOrd="0" presId="urn:microsoft.com/office/officeart/2005/8/layout/process3"/>
    <dgm:cxn modelId="{EC5E0777-AD34-4D40-8F2F-69C8E6BE35BD}" type="presParOf" srcId="{CEFB4884-AF82-4EAB-9D51-BF83FDB56F3C}" destId="{C6045602-4D69-4E0A-87A1-9CC930D3C612}" srcOrd="1" destOrd="0" presId="urn:microsoft.com/office/officeart/2005/8/layout/process3"/>
    <dgm:cxn modelId="{6BA39377-3779-4DDD-BB52-62DFB3EABD4C}" type="presParOf" srcId="{CEFB4884-AF82-4EAB-9D51-BF83FDB56F3C}" destId="{98DC1F5D-B140-4307-B58D-00182EB33984}" srcOrd="2" destOrd="0" presId="urn:microsoft.com/office/officeart/2005/8/layout/process3"/>
    <dgm:cxn modelId="{986CFBBB-84F2-494C-ABE5-8B4DCA0A027B}" type="presParOf" srcId="{38A7966D-D422-4960-BB70-C8E94052787D}" destId="{B71BEBBC-C331-46FC-87CA-E32875429F8F}" srcOrd="5" destOrd="0" presId="urn:microsoft.com/office/officeart/2005/8/layout/process3"/>
    <dgm:cxn modelId="{D71BAE0B-A56D-48EA-AA6E-D5D42A1BAC51}" type="presParOf" srcId="{B71BEBBC-C331-46FC-87CA-E32875429F8F}" destId="{96E074D8-334E-4666-A9A6-A65A010BC429}" srcOrd="0" destOrd="0" presId="urn:microsoft.com/office/officeart/2005/8/layout/process3"/>
    <dgm:cxn modelId="{5ADBEBCA-7F45-4C9B-8BD7-0FFD21CD8AF3}" type="presParOf" srcId="{38A7966D-D422-4960-BB70-C8E94052787D}" destId="{AF1DF9C9-3F4E-4BF6-91AC-C60479DF75CF}" srcOrd="6" destOrd="0" presId="urn:microsoft.com/office/officeart/2005/8/layout/process3"/>
    <dgm:cxn modelId="{8CCD6B2F-F73E-4BAC-8FFA-C2FF855845C7}" type="presParOf" srcId="{AF1DF9C9-3F4E-4BF6-91AC-C60479DF75CF}" destId="{086E4AA2-E660-4289-ACC4-44E6A761EB63}" srcOrd="0" destOrd="0" presId="urn:microsoft.com/office/officeart/2005/8/layout/process3"/>
    <dgm:cxn modelId="{94FD3329-98CE-47AC-AA90-BDA64371E372}" type="presParOf" srcId="{AF1DF9C9-3F4E-4BF6-91AC-C60479DF75CF}" destId="{9AD32174-5315-4E3D-BE4B-E48600DE75F9}" srcOrd="1" destOrd="0" presId="urn:microsoft.com/office/officeart/2005/8/layout/process3"/>
    <dgm:cxn modelId="{FED6CD1A-A571-43DB-B259-341F486CCB05}" type="presParOf" srcId="{AF1DF9C9-3F4E-4BF6-91AC-C60479DF75CF}" destId="{C17A4654-3E5E-4032-A8D1-D5810CC6CBEA}" srcOrd="2" destOrd="0" presId="urn:microsoft.com/office/officeart/2005/8/layout/process3"/>
    <dgm:cxn modelId="{8CFC899C-BD0C-4621-BCAC-2547431AF0D3}" type="presParOf" srcId="{38A7966D-D422-4960-BB70-C8E94052787D}" destId="{B8143B67-223F-4480-9050-01EDB8784152}" srcOrd="7" destOrd="0" presId="urn:microsoft.com/office/officeart/2005/8/layout/process3"/>
    <dgm:cxn modelId="{52081796-A897-44BB-8BBB-4DAFCEFCDDED}" type="presParOf" srcId="{B8143B67-223F-4480-9050-01EDB8784152}" destId="{EA881A45-CD38-481D-A6D5-806D4330BBAA}" srcOrd="0" destOrd="0" presId="urn:microsoft.com/office/officeart/2005/8/layout/process3"/>
    <dgm:cxn modelId="{283AE7E2-2BB1-4936-9445-D9CA793DC3C5}" type="presParOf" srcId="{38A7966D-D422-4960-BB70-C8E94052787D}" destId="{9FDD37BE-943E-47E4-97CE-2B08538BC221}" srcOrd="8" destOrd="0" presId="urn:microsoft.com/office/officeart/2005/8/layout/process3"/>
    <dgm:cxn modelId="{7CCFFC82-B1AA-437A-8BF2-EE73856EB4F1}" type="presParOf" srcId="{9FDD37BE-943E-47E4-97CE-2B08538BC221}" destId="{860CA4E4-C886-4C58-AB77-5BECF2764397}" srcOrd="0" destOrd="0" presId="urn:microsoft.com/office/officeart/2005/8/layout/process3"/>
    <dgm:cxn modelId="{FFDAA306-2262-42CC-9196-3069AE3A65C5}" type="presParOf" srcId="{9FDD37BE-943E-47E4-97CE-2B08538BC221}" destId="{046F5598-C7C2-4F9C-9122-E629476B1E76}" srcOrd="1" destOrd="0" presId="urn:microsoft.com/office/officeart/2005/8/layout/process3"/>
    <dgm:cxn modelId="{B3C078E2-851B-454A-8148-8BF3B84B0206}" type="presParOf" srcId="{9FDD37BE-943E-47E4-97CE-2B08538BC221}" destId="{C3300330-7CAB-49E0-8438-20D269AEB3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E0B9A-EC89-45CF-A7D1-B0B365FDE464}">
      <dsp:nvSpPr>
        <dsp:cNvPr id="0" name=""/>
        <dsp:cNvSpPr/>
      </dsp:nvSpPr>
      <dsp:spPr>
        <a:xfrm>
          <a:off x="5785" y="349320"/>
          <a:ext cx="1305446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otham regular"/>
            </a:rPr>
            <a:t>1800 - 1850</a:t>
          </a:r>
          <a:endParaRPr lang="el-GR" sz="1400" kern="1200" dirty="0">
            <a:latin typeface="Gotham regular"/>
          </a:endParaRPr>
        </a:p>
      </dsp:txBody>
      <dsp:txXfrm>
        <a:off x="5785" y="349320"/>
        <a:ext cx="1305446" cy="403200"/>
      </dsp:txXfrm>
    </dsp:sp>
    <dsp:sp modelId="{D35BABBD-C81D-4BFA-8959-85C55BFC6E83}">
      <dsp:nvSpPr>
        <dsp:cNvPr id="0" name=""/>
        <dsp:cNvSpPr/>
      </dsp:nvSpPr>
      <dsp:spPr>
        <a:xfrm>
          <a:off x="273166" y="752520"/>
          <a:ext cx="1305446" cy="10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otham regular"/>
            </a:rPr>
            <a:t>Modern graphics – First appearance</a:t>
          </a:r>
          <a:endParaRPr lang="el-GR" sz="1400" kern="1200" dirty="0">
            <a:latin typeface="Gotham regular"/>
          </a:endParaRPr>
        </a:p>
      </dsp:txBody>
      <dsp:txXfrm>
        <a:off x="304165" y="783519"/>
        <a:ext cx="1243448" cy="996402"/>
      </dsp:txXfrm>
    </dsp:sp>
    <dsp:sp modelId="{33AA8C9E-8E2A-42CF-A1AB-C4DBA0566502}">
      <dsp:nvSpPr>
        <dsp:cNvPr id="0" name=""/>
        <dsp:cNvSpPr/>
      </dsp:nvSpPr>
      <dsp:spPr>
        <a:xfrm>
          <a:off x="1509132" y="388410"/>
          <a:ext cx="419549" cy="325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1509132" y="453414"/>
        <a:ext cx="322044" cy="195010"/>
      </dsp:txXfrm>
    </dsp:sp>
    <dsp:sp modelId="{5A30C871-DE0E-4B3C-BA2F-7D16C5BB17EE}">
      <dsp:nvSpPr>
        <dsp:cNvPr id="0" name=""/>
        <dsp:cNvSpPr/>
      </dsp:nvSpPr>
      <dsp:spPr>
        <a:xfrm>
          <a:off x="2102835" y="349320"/>
          <a:ext cx="1305446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otham regular"/>
            </a:rPr>
            <a:t>1850 - 1900</a:t>
          </a:r>
          <a:endParaRPr lang="el-GR" sz="1400" kern="1200" dirty="0">
            <a:latin typeface="Gotham regular"/>
          </a:endParaRPr>
        </a:p>
      </dsp:txBody>
      <dsp:txXfrm>
        <a:off x="2102835" y="349320"/>
        <a:ext cx="1305446" cy="403200"/>
      </dsp:txXfrm>
    </dsp:sp>
    <dsp:sp modelId="{4124E416-6809-4ED0-9557-B31C094BF51C}">
      <dsp:nvSpPr>
        <dsp:cNvPr id="0" name=""/>
        <dsp:cNvSpPr/>
      </dsp:nvSpPr>
      <dsp:spPr>
        <a:xfrm>
          <a:off x="2370216" y="752520"/>
          <a:ext cx="1305446" cy="10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otham regular"/>
            </a:rPr>
            <a:t>Statistical graphics – Golden Age</a:t>
          </a:r>
          <a:endParaRPr lang="el-GR" sz="1400" kern="1200" dirty="0">
            <a:latin typeface="Gotham regular"/>
          </a:endParaRPr>
        </a:p>
      </dsp:txBody>
      <dsp:txXfrm>
        <a:off x="2401215" y="783519"/>
        <a:ext cx="1243448" cy="996402"/>
      </dsp:txXfrm>
    </dsp:sp>
    <dsp:sp modelId="{5128BA36-B475-4A2A-A785-602BB740871A}">
      <dsp:nvSpPr>
        <dsp:cNvPr id="0" name=""/>
        <dsp:cNvSpPr/>
      </dsp:nvSpPr>
      <dsp:spPr>
        <a:xfrm>
          <a:off x="3606182" y="388410"/>
          <a:ext cx="419549" cy="325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2941"/>
            <a:satOff val="63"/>
            <a:lumOff val="89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3606182" y="453414"/>
        <a:ext cx="322044" cy="195010"/>
      </dsp:txXfrm>
    </dsp:sp>
    <dsp:sp modelId="{C6045602-4D69-4E0A-87A1-9CC930D3C612}">
      <dsp:nvSpPr>
        <dsp:cNvPr id="0" name=""/>
        <dsp:cNvSpPr/>
      </dsp:nvSpPr>
      <dsp:spPr>
        <a:xfrm>
          <a:off x="4199885" y="349320"/>
          <a:ext cx="1305446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otham regular"/>
            </a:rPr>
            <a:t>1900 - 1950</a:t>
          </a:r>
          <a:endParaRPr lang="el-GR" sz="1400" kern="1200" dirty="0">
            <a:latin typeface="Gotham regular"/>
          </a:endParaRPr>
        </a:p>
      </dsp:txBody>
      <dsp:txXfrm>
        <a:off x="4199885" y="349320"/>
        <a:ext cx="1305446" cy="403200"/>
      </dsp:txXfrm>
    </dsp:sp>
    <dsp:sp modelId="{98DC1F5D-B140-4307-B58D-00182EB33984}">
      <dsp:nvSpPr>
        <dsp:cNvPr id="0" name=""/>
        <dsp:cNvSpPr/>
      </dsp:nvSpPr>
      <dsp:spPr>
        <a:xfrm>
          <a:off x="4467266" y="752520"/>
          <a:ext cx="1305446" cy="10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otham regular"/>
            </a:rPr>
            <a:t>Modern dark times</a:t>
          </a:r>
          <a:endParaRPr lang="el-GR" sz="1400" kern="1200" dirty="0">
            <a:latin typeface="Gotham regular"/>
          </a:endParaRPr>
        </a:p>
      </dsp:txBody>
      <dsp:txXfrm>
        <a:off x="4498265" y="783519"/>
        <a:ext cx="1243448" cy="996402"/>
      </dsp:txXfrm>
    </dsp:sp>
    <dsp:sp modelId="{B71BEBBC-C331-46FC-87CA-E32875429F8F}">
      <dsp:nvSpPr>
        <dsp:cNvPr id="0" name=""/>
        <dsp:cNvSpPr/>
      </dsp:nvSpPr>
      <dsp:spPr>
        <a:xfrm>
          <a:off x="5703232" y="388410"/>
          <a:ext cx="419549" cy="325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5882"/>
            <a:satOff val="126"/>
            <a:lumOff val="178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5703232" y="453414"/>
        <a:ext cx="322044" cy="195010"/>
      </dsp:txXfrm>
    </dsp:sp>
    <dsp:sp modelId="{9AD32174-5315-4E3D-BE4B-E48600DE75F9}">
      <dsp:nvSpPr>
        <dsp:cNvPr id="0" name=""/>
        <dsp:cNvSpPr/>
      </dsp:nvSpPr>
      <dsp:spPr>
        <a:xfrm>
          <a:off x="6296935" y="349320"/>
          <a:ext cx="1305446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otham regular"/>
            </a:rPr>
            <a:t>1950 – 1975</a:t>
          </a:r>
          <a:endParaRPr lang="el-GR" sz="1400" kern="1200" dirty="0">
            <a:latin typeface="Gotham regular"/>
          </a:endParaRPr>
        </a:p>
      </dsp:txBody>
      <dsp:txXfrm>
        <a:off x="6296935" y="349320"/>
        <a:ext cx="1305446" cy="403200"/>
      </dsp:txXfrm>
    </dsp:sp>
    <dsp:sp modelId="{C17A4654-3E5E-4032-A8D1-D5810CC6CBEA}">
      <dsp:nvSpPr>
        <dsp:cNvPr id="0" name=""/>
        <dsp:cNvSpPr/>
      </dsp:nvSpPr>
      <dsp:spPr>
        <a:xfrm>
          <a:off x="6564316" y="752520"/>
          <a:ext cx="1305446" cy="10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otham regular"/>
            </a:rPr>
            <a:t>InfoVis - Second wind</a:t>
          </a:r>
          <a:endParaRPr lang="el-GR" sz="1400" kern="1200" dirty="0">
            <a:latin typeface="Gotham regular"/>
          </a:endParaRPr>
        </a:p>
      </dsp:txBody>
      <dsp:txXfrm>
        <a:off x="6595315" y="783519"/>
        <a:ext cx="1243448" cy="996402"/>
      </dsp:txXfrm>
    </dsp:sp>
    <dsp:sp modelId="{B8143B67-223F-4480-9050-01EDB8784152}">
      <dsp:nvSpPr>
        <dsp:cNvPr id="0" name=""/>
        <dsp:cNvSpPr/>
      </dsp:nvSpPr>
      <dsp:spPr>
        <a:xfrm>
          <a:off x="7800282" y="388410"/>
          <a:ext cx="419549" cy="325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8823"/>
            <a:satOff val="189"/>
            <a:lumOff val="267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7800282" y="453414"/>
        <a:ext cx="322044" cy="195010"/>
      </dsp:txXfrm>
    </dsp:sp>
    <dsp:sp modelId="{046F5598-C7C2-4F9C-9122-E629476B1E76}">
      <dsp:nvSpPr>
        <dsp:cNvPr id="0" name=""/>
        <dsp:cNvSpPr/>
      </dsp:nvSpPr>
      <dsp:spPr>
        <a:xfrm>
          <a:off x="8393985" y="349320"/>
          <a:ext cx="1305446" cy="604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otham regular"/>
            </a:rPr>
            <a:t>1975 – Present</a:t>
          </a:r>
          <a:endParaRPr lang="el-GR" sz="1400" kern="1200" dirty="0">
            <a:latin typeface="Gotham regular"/>
          </a:endParaRPr>
        </a:p>
      </dsp:txBody>
      <dsp:txXfrm>
        <a:off x="8393985" y="349320"/>
        <a:ext cx="1305446" cy="403200"/>
      </dsp:txXfrm>
    </dsp:sp>
    <dsp:sp modelId="{C3300330-7CAB-49E0-8438-20D269AEB377}">
      <dsp:nvSpPr>
        <dsp:cNvPr id="0" name=""/>
        <dsp:cNvSpPr/>
      </dsp:nvSpPr>
      <dsp:spPr>
        <a:xfrm>
          <a:off x="8661365" y="752520"/>
          <a:ext cx="1305446" cy="105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otham regular"/>
            </a:rPr>
            <a:t>InfoVis - Renaissance</a:t>
          </a:r>
          <a:endParaRPr lang="el-GR" sz="1400" kern="1200" dirty="0">
            <a:latin typeface="Gotham regular"/>
          </a:endParaRPr>
        </a:p>
      </dsp:txBody>
      <dsp:txXfrm>
        <a:off x="8692364" y="783519"/>
        <a:ext cx="1243448" cy="996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981844" y="1514474"/>
            <a:ext cx="11110145" cy="161925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vis.ca/milestones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829" y="1196752"/>
            <a:ext cx="10513167" cy="2232248"/>
          </a:xfrm>
        </p:spPr>
        <p:txBody>
          <a:bodyPr anchor="ctr"/>
          <a:lstStyle/>
          <a:p>
            <a:pPr algn="ctr"/>
            <a:r>
              <a:rPr lang="en-US" sz="3200" dirty="0">
                <a:latin typeface="Gotham Bold" pitchFamily="50" charset="0"/>
                <a:cs typeface="Gotham Bold" pitchFamily="50" charset="0"/>
              </a:rPr>
              <a:t>INFORMATION VISUALIZATION AND HISTORY:</a:t>
            </a:r>
            <a:br>
              <a:rPr lang="en-US" sz="3200" dirty="0">
                <a:latin typeface="Gotham Bold" pitchFamily="50" charset="0"/>
                <a:cs typeface="Gotham Bold" pitchFamily="50" charset="0"/>
              </a:rPr>
            </a:br>
            <a:r>
              <a:rPr lang="en-US" sz="3600" i="1" dirty="0">
                <a:latin typeface="Gotham regular"/>
                <a:cs typeface="Gotham Bold" pitchFamily="50" charset="0"/>
              </a:rPr>
              <a:t>A PATH THROUGH TIME</a:t>
            </a:r>
            <a:endParaRPr lang="en-US" sz="4000" i="1" dirty="0">
              <a:latin typeface="Gotham regular"/>
              <a:cs typeface="Gotham Bol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41168"/>
            <a:ext cx="9143999" cy="1066800"/>
          </a:xfrm>
        </p:spPr>
        <p:txBody>
          <a:bodyPr/>
          <a:lstStyle/>
          <a:p>
            <a:pPr algn="ctr"/>
            <a:r>
              <a:rPr lang="en-US" dirty="0">
                <a:latin typeface="Gotham Light" pitchFamily="50" charset="0"/>
                <a:cs typeface="Gotham Light" pitchFamily="50" charset="0"/>
              </a:rPr>
              <a:t>Alexandros Papadopoulos</a:t>
            </a:r>
          </a:p>
          <a:p>
            <a:pPr algn="ctr"/>
            <a:r>
              <a:rPr lang="en-US">
                <a:latin typeface="Gotham Bold" pitchFamily="50" charset="0"/>
                <a:cs typeface="Gotham Bold" pitchFamily="50" charset="0"/>
              </a:rPr>
              <a:t>Alexander Technological Education Institute of Thessaloniki</a:t>
            </a:r>
            <a:endParaRPr lang="en-US" dirty="0"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" y="144016"/>
            <a:ext cx="1437529" cy="10527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2413" y="3501008"/>
            <a:ext cx="869832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Gotham Bold" pitchFamily="50" charset="0"/>
                <a:cs typeface="Gotham Bold" pitchFamily="50" charset="0"/>
              </a:rPr>
              <a:t>Information Visualization in Humanities</a:t>
            </a:r>
          </a:p>
          <a:p>
            <a:pPr algn="ctr"/>
            <a:r>
              <a:rPr lang="en-US" sz="2400">
                <a:latin typeface="Gotham Bold" pitchFamily="50" charset="0"/>
                <a:cs typeface="Gotham Bold" pitchFamily="50" charset="0"/>
              </a:rPr>
              <a:t>23-24 March 2017</a:t>
            </a:r>
          </a:p>
          <a:p>
            <a:pPr algn="ctr"/>
            <a:r>
              <a:rPr lang="en-US" sz="2400">
                <a:latin typeface="Gotham Bold" pitchFamily="50" charset="0"/>
                <a:cs typeface="Gotham Bold" pitchFamily="50" charset="0"/>
              </a:rPr>
              <a:t>Torun, Poland</a:t>
            </a:r>
            <a:endParaRPr lang="en-US" sz="2400" dirty="0"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78" y="1905000"/>
            <a:ext cx="7785669" cy="4267200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2413" y="48069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Gotham Bold" pitchFamily="50" charset="0"/>
                <a:cs typeface="Gotham Bold" pitchFamily="50" charset="0"/>
              </a:rPr>
              <a:t>EXAMPLE: WORLD WAR 2 CASUALTIES</a:t>
            </a:r>
            <a:endParaRPr lang="el-GR" sz="2800" dirty="0"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2329016"/>
            <a:ext cx="9144000" cy="4267200"/>
          </a:xfrm>
        </p:spPr>
        <p:txBody>
          <a:bodyPr/>
          <a:lstStyle/>
          <a:p>
            <a:r>
              <a:rPr lang="en-US"/>
              <a:t>Information Visualization still hasn’t shown us its full potential. As technology evolves, it will keep surprising us.</a:t>
            </a:r>
          </a:p>
          <a:p>
            <a:r>
              <a:rPr lang="en-US"/>
              <a:t>InfoVis provides different benefits and opportunities to different target groups.</a:t>
            </a:r>
          </a:p>
          <a:p>
            <a:r>
              <a:rPr lang="en-US"/>
              <a:t>Museums must be both </a:t>
            </a:r>
            <a:r>
              <a:rPr lang="en-US">
                <a:solidFill>
                  <a:srgbClr val="FFC000"/>
                </a:solidFill>
              </a:rPr>
              <a:t>entertaining</a:t>
            </a:r>
            <a:r>
              <a:rPr lang="en-US"/>
              <a:t> and </a:t>
            </a:r>
            <a:r>
              <a:rPr lang="en-US">
                <a:solidFill>
                  <a:srgbClr val="FFC000"/>
                </a:solidFill>
              </a:rPr>
              <a:t>educational</a:t>
            </a:r>
            <a:r>
              <a:rPr lang="en-US"/>
              <a:t> to provide the most to their users. InfoVis is one of the methods that allow just that.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2414" y="48069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Gotham Bold" pitchFamily="50" charset="0"/>
                <a:cs typeface="Gotham Bold" pitchFamily="50" charset="0"/>
              </a:rPr>
              <a:t>CLOSING REMARKS – PERSONAL THOUGHTS</a:t>
            </a:r>
            <a:endParaRPr lang="el-GR" sz="2800" dirty="0"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2414" y="48069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Gotham Bold" pitchFamily="50" charset="0"/>
                <a:cs typeface="Gotham Bold" pitchFamily="50" charset="0"/>
              </a:rPr>
              <a:t>EPILOGUE</a:t>
            </a:r>
            <a:endParaRPr lang="el-GR" sz="2800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152" y="2571750"/>
            <a:ext cx="672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/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2152" y="3835669"/>
            <a:ext cx="67245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Contact info:</a:t>
            </a:r>
          </a:p>
          <a:p>
            <a:pPr algn="ctr">
              <a:lnSpc>
                <a:spcPct val="90000"/>
              </a:lnSpc>
            </a:pPr>
            <a:r>
              <a:rPr lang="en-US" sz="2400">
                <a:solidFill>
                  <a:schemeClr val="accent1"/>
                </a:solidFill>
              </a:rPr>
              <a:t>Alexander Papadopoulos</a:t>
            </a:r>
          </a:p>
          <a:p>
            <a:pPr algn="ctr">
              <a:lnSpc>
                <a:spcPct val="90000"/>
              </a:lnSpc>
            </a:pPr>
            <a:r>
              <a:rPr lang="en-US" sz="2400">
                <a:solidFill>
                  <a:srgbClr val="FFC000"/>
                </a:solidFill>
              </a:rPr>
              <a:t>alexandros.papadopoulos1000.gmail.com</a:t>
            </a:r>
          </a:p>
        </p:txBody>
      </p:sp>
    </p:spTree>
    <p:extLst>
      <p:ext uri="{BB962C8B-B14F-4D97-AF65-F5344CB8AC3E}">
        <p14:creationId xmlns:p14="http://schemas.microsoft.com/office/powerpoint/2010/main" val="659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17700552"/>
              </p:ext>
            </p:extLst>
          </p:nvPr>
        </p:nvGraphicFramePr>
        <p:xfrm>
          <a:off x="1828192" y="1844824"/>
          <a:ext cx="85324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1522413" y="476672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Gotham Bold" pitchFamily="50" charset="0"/>
                <a:cs typeface="Gotham Bold" pitchFamily="50" charset="0"/>
              </a:rPr>
              <a:t>INFORMATION / DATA VISUALIZATION IN RETROSPECT</a:t>
            </a:r>
          </a:p>
        </p:txBody>
      </p:sp>
    </p:spTree>
    <p:extLst>
      <p:ext uri="{BB962C8B-B14F-4D97-AF65-F5344CB8AC3E}">
        <p14:creationId xmlns:p14="http://schemas.microsoft.com/office/powerpoint/2010/main" val="22534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2726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Gotham Bold" pitchFamily="50" charset="0"/>
                <a:cs typeface="Gotham Bold" pitchFamily="50" charset="0"/>
              </a:rPr>
              <a:t>INFORMATION / DATA VISUALIZATION IN RETROSPECT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8188" y="1844824"/>
            <a:ext cx="40324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C000"/>
                </a:solidFill>
                <a:latin typeface="Gotham regular"/>
              </a:rPr>
              <a:t>Some milestones:</a:t>
            </a:r>
            <a:endParaRPr lang="el-GR" sz="3200" dirty="0">
              <a:solidFill>
                <a:srgbClr val="FFC000"/>
              </a:solidFill>
              <a:latin typeface="Gotham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772" y="2780928"/>
            <a:ext cx="907928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otham regular"/>
              </a:rPr>
              <a:t>1280 (Spain) </a:t>
            </a:r>
            <a:r>
              <a:rPr lang="en-US" sz="2400" dirty="0">
                <a:latin typeface="Gotham regular"/>
              </a:rPr>
              <a:t>– Paired comparisons diagram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otham regular"/>
              </a:rPr>
              <a:t>1375 (Spain)</a:t>
            </a:r>
            <a:r>
              <a:rPr lang="en-US" sz="2400" dirty="0">
                <a:latin typeface="Gotham regular"/>
              </a:rPr>
              <a:t> – Catalan Atlas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otham regular"/>
              </a:rPr>
              <a:t>1500 (N/A) </a:t>
            </a:r>
            <a:r>
              <a:rPr lang="en-US" sz="2400" dirty="0">
                <a:latin typeface="Gotham regular"/>
              </a:rPr>
              <a:t>– Rectangular coordinates (Leonardo da Vinci)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otham regular"/>
              </a:rPr>
              <a:t>1570s (N/A) </a:t>
            </a:r>
            <a:r>
              <a:rPr lang="en-US" sz="2400" dirty="0">
                <a:latin typeface="Gotham regular"/>
              </a:rPr>
              <a:t>– First modern atlas, astral / planetary positions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otham regular"/>
              </a:rPr>
              <a:t>1801 (N/A) </a:t>
            </a:r>
            <a:r>
              <a:rPr lang="en-US" sz="2400" dirty="0">
                <a:latin typeface="Gotham regular"/>
              </a:rPr>
              <a:t>– Pie chart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otham regular"/>
              </a:rPr>
              <a:t>1962 (USA) </a:t>
            </a:r>
            <a:r>
              <a:rPr lang="en-US" sz="2400" dirty="0">
                <a:latin typeface="Gotham regular"/>
              </a:rPr>
              <a:t>– Modern statistical graphics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2064" y="5661248"/>
            <a:ext cx="626469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latin typeface="Gotham regular"/>
              </a:rPr>
              <a:t>Source: </a:t>
            </a:r>
            <a:r>
              <a:rPr lang="en-US" i="1" dirty="0">
                <a:solidFill>
                  <a:srgbClr val="FFC000"/>
                </a:solidFill>
                <a:latin typeface="Gotham regular"/>
                <a:hlinkClick r:id="rId2"/>
              </a:rPr>
              <a:t>http://www.datavis.ca/milestones</a:t>
            </a:r>
            <a:endParaRPr lang="el-GR" sz="2400" i="1" dirty="0">
              <a:solidFill>
                <a:srgbClr val="FFC000"/>
              </a:solidFill>
              <a:latin typeface="Gotham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8069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Gotham Bold" pitchFamily="50" charset="0"/>
                <a:cs typeface="Gotham Bold" pitchFamily="50" charset="0"/>
              </a:rPr>
              <a:t>EMERGENCE </a:t>
            </a:r>
            <a:r>
              <a:rPr lang="en-US" sz="2800">
                <a:latin typeface="Gotham Bold" pitchFamily="50" charset="0"/>
                <a:cs typeface="Gotham Bold" pitchFamily="50" charset="0"/>
              </a:rPr>
              <a:t>OF MODERN INFORMATION </a:t>
            </a:r>
            <a:r>
              <a:rPr lang="en-US" sz="2800" dirty="0">
                <a:latin typeface="Gotham Bold" pitchFamily="50" charset="0"/>
                <a:cs typeface="Gotham Bold" pitchFamily="50" charset="0"/>
              </a:rPr>
              <a:t>VISUALIZATION</a:t>
            </a:r>
            <a:endParaRPr lang="el-GR" sz="2800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2114" y="5434876"/>
            <a:ext cx="570663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Gotham regular"/>
              </a:rPr>
              <a:t>Source: A brief history of data visualization, M. Friendly, 2006</a:t>
            </a:r>
            <a:endParaRPr lang="el-GR" dirty="0">
              <a:latin typeface="Gotham regular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56990168"/>
              </p:ext>
            </p:extLst>
          </p:nvPr>
        </p:nvGraphicFramePr>
        <p:xfrm>
          <a:off x="1108113" y="2132856"/>
          <a:ext cx="997259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74232" y="4581128"/>
            <a:ext cx="324036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C000"/>
                </a:solidFill>
                <a:latin typeface="Gotham regular"/>
              </a:rPr>
              <a:t>Art or Science?</a:t>
            </a:r>
            <a:endParaRPr lang="el-GR" sz="2400" dirty="0">
              <a:solidFill>
                <a:srgbClr val="FFC000"/>
              </a:solidFill>
              <a:latin typeface="Gotham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19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4814" y="4752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Gotham regular"/>
              </a:rPr>
              <a:t>FRAGMENT OF JOSEPH PRIESTLY’S LIFE TIMELINE, 1765</a:t>
            </a:r>
            <a:endParaRPr lang="el-GR" sz="2400" b="1" dirty="0">
              <a:latin typeface="Gotham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57" y="1844824"/>
            <a:ext cx="8393711" cy="40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4814" y="980728"/>
            <a:ext cx="9143998" cy="515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Gotham regular"/>
              </a:rPr>
              <a:t>INFORMATION VISUALIZATION IN THE 21</a:t>
            </a:r>
            <a:r>
              <a:rPr lang="en-US" sz="2400" b="1" baseline="30000" dirty="0">
                <a:latin typeface="Gotham regular"/>
              </a:rPr>
              <a:t>ST</a:t>
            </a:r>
            <a:r>
              <a:rPr lang="en-US" sz="2400" b="1" dirty="0">
                <a:latin typeface="Gotham regular"/>
              </a:rPr>
              <a:t> CENTURY</a:t>
            </a:r>
            <a:endParaRPr lang="el-GR" sz="2400" b="1" dirty="0">
              <a:latin typeface="Gotham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840" y="2017075"/>
            <a:ext cx="10297144" cy="3748719"/>
            <a:chOff x="1053852" y="2017075"/>
            <a:chExt cx="10297144" cy="3748719"/>
          </a:xfrm>
        </p:grpSpPr>
        <p:sp>
          <p:nvSpPr>
            <p:cNvPr id="7" name="TextBox 6"/>
            <p:cNvSpPr txBox="1"/>
            <p:nvPr/>
          </p:nvSpPr>
          <p:spPr>
            <a:xfrm>
              <a:off x="1053852" y="2017075"/>
              <a:ext cx="4824536" cy="374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u="sng" dirty="0">
                  <a:solidFill>
                    <a:srgbClr val="FFC000"/>
                  </a:solidFill>
                  <a:latin typeface="Gotham regular"/>
                </a:rPr>
                <a:t>What has changed:</a:t>
              </a:r>
            </a:p>
            <a:p>
              <a:pPr marL="457200" indent="-457200" algn="just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Gotham regular"/>
                </a:rPr>
                <a:t>New technology opens the way for </a:t>
              </a: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innovations</a:t>
              </a:r>
              <a:r>
                <a:rPr lang="en-US" sz="2400" dirty="0">
                  <a:latin typeface="Gotham regular"/>
                </a:rPr>
                <a:t> in the field of InfoVis.</a:t>
              </a:r>
            </a:p>
            <a:p>
              <a:pPr marL="457200" indent="-457200" algn="just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Gotham regular"/>
                </a:rPr>
                <a:t>Previous </a:t>
              </a: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limitations</a:t>
              </a:r>
              <a:r>
                <a:rPr lang="en-US" sz="2400" dirty="0">
                  <a:latin typeface="Gotham regular"/>
                </a:rPr>
                <a:t> are slowly being </a:t>
              </a: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lifted</a:t>
              </a:r>
              <a:r>
                <a:rPr lang="en-US" sz="2400" dirty="0">
                  <a:latin typeface="Gotham regular"/>
                </a:rPr>
                <a:t>.</a:t>
              </a:r>
            </a:p>
            <a:p>
              <a:pPr marL="457200" indent="-457200" algn="just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Gotham regular"/>
                </a:rPr>
                <a:t>InfoVis becomes more and more</a:t>
              </a: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 accessible</a:t>
              </a:r>
              <a:r>
                <a:rPr lang="en-US" sz="2400" dirty="0">
                  <a:latin typeface="Gotham regular"/>
                </a:rPr>
                <a:t>.</a:t>
              </a:r>
            </a:p>
            <a:p>
              <a:pPr marL="457200" indent="-457200" algn="just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Gotham regular"/>
                </a:rPr>
                <a:t>Able to manage and present massive amounts of information.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6460" y="2017075"/>
              <a:ext cx="4824536" cy="301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u="sng" dirty="0">
                  <a:solidFill>
                    <a:srgbClr val="FFC000"/>
                  </a:solidFill>
                  <a:latin typeface="Gotham regular"/>
                </a:rPr>
                <a:t>Historical Events: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>
                  <a:latin typeface="Gotham regular"/>
                </a:rPr>
                <a:t>Discrete: </a:t>
              </a:r>
              <a:r>
                <a:rPr lang="en-US" sz="2400" dirty="0">
                  <a:latin typeface="Gotham regular"/>
                </a:rPr>
                <a:t>Presented through </a:t>
              </a: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generalized information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Description:</a:t>
              </a:r>
              <a:r>
                <a:rPr lang="en-US" sz="2400" dirty="0">
                  <a:latin typeface="Gotham regular"/>
                </a:rPr>
                <a:t> Numeric/ textual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Descriptors:</a:t>
              </a:r>
              <a:r>
                <a:rPr lang="en-US" sz="2400" dirty="0">
                  <a:latin typeface="Gotham regular"/>
                </a:rPr>
                <a:t> who, when, what, why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Gotham regular"/>
                </a:rPr>
                <a:t>Data can be deciphered to provide </a:t>
              </a:r>
              <a:r>
                <a:rPr lang="en-US" sz="2400" dirty="0">
                  <a:solidFill>
                    <a:schemeClr val="accent1"/>
                  </a:solidFill>
                  <a:latin typeface="Gotham regular"/>
                </a:rPr>
                <a:t>further insight </a:t>
              </a:r>
              <a:r>
                <a:rPr lang="en-US" sz="2400" dirty="0">
                  <a:latin typeface="Gotham regular"/>
                </a:rPr>
                <a:t>on the past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3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1" y="1501457"/>
            <a:ext cx="9144000" cy="4267200"/>
          </a:xfrm>
        </p:spPr>
        <p:txBody>
          <a:bodyPr anchor="ctr"/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i="1">
                <a:effectLst/>
                <a:latin typeface="Helvetica Neue"/>
              </a:rPr>
              <a:t>“To fulfill its purpose, a museum must present its content in a way that allows the public to see it. Additionally, it ought to help the average visitor to understand the meaning of their exhibits.”</a:t>
            </a:r>
          </a:p>
          <a:p>
            <a:pPr marL="0" indent="0" algn="ctr">
              <a:buNone/>
            </a:pPr>
            <a:r>
              <a:rPr lang="en-US">
                <a:effectLst/>
                <a:latin typeface="Helvetica Neue"/>
              </a:rPr>
              <a:t> </a:t>
            </a:r>
            <a:r>
              <a:rPr lang="en-US" sz="1800">
                <a:effectLst/>
                <a:latin typeface="Helvetica Neue"/>
              </a:rPr>
              <a:t>(Gilman B.I., 1918)</a:t>
            </a:r>
            <a:endParaRPr lang="en-US" sz="180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2413" y="48069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Gotham Bold" pitchFamily="50" charset="0"/>
                <a:cs typeface="Gotham Bold" pitchFamily="50" charset="0"/>
              </a:rPr>
              <a:t>MUSEUMS</a:t>
            </a:r>
            <a:endParaRPr lang="el-GR" sz="2800" dirty="0"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1" y="1401097"/>
            <a:ext cx="9144000" cy="4918587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>
                <a:effectLst/>
                <a:latin typeface="Helvetica Neue"/>
              </a:rPr>
              <a:t>Interpretation:</a:t>
            </a:r>
          </a:p>
          <a:p>
            <a:r>
              <a:rPr lang="en-US">
                <a:effectLst/>
                <a:latin typeface="Helvetica Neue"/>
              </a:rPr>
              <a:t>Educational activity which supports the practical, intellectual, emotional and aesthetic </a:t>
            </a:r>
            <a:r>
              <a:rPr lang="en-US">
                <a:solidFill>
                  <a:srgbClr val="FFC000"/>
                </a:solidFill>
                <a:effectLst/>
                <a:latin typeface="Helvetica Neue"/>
              </a:rPr>
              <a:t>access to one's cultural heritage.</a:t>
            </a:r>
          </a:p>
          <a:p>
            <a:r>
              <a:rPr lang="en-US">
                <a:solidFill>
                  <a:srgbClr val="FFC000"/>
                </a:solidFill>
                <a:effectLst/>
                <a:latin typeface="Helvetica Neue"/>
              </a:rPr>
              <a:t>It doesn't incur on its own.</a:t>
            </a:r>
            <a:r>
              <a:rPr lang="en-US">
                <a:effectLst/>
                <a:latin typeface="Helvetica Neue"/>
              </a:rPr>
              <a:t> Depends on the visitor's motives and the quality of the services offered by the museum.</a:t>
            </a:r>
            <a:endParaRPr lang="en-US">
              <a:solidFill>
                <a:srgbClr val="FFC000"/>
              </a:solidFill>
              <a:effectLst/>
              <a:latin typeface="Helvetica Neue"/>
            </a:endParaRPr>
          </a:p>
          <a:p>
            <a:r>
              <a:rPr lang="en-US">
                <a:effectLst/>
                <a:latin typeface="Helvetica Neue"/>
              </a:rPr>
              <a:t>Attemps to </a:t>
            </a:r>
            <a:r>
              <a:rPr lang="en-US">
                <a:solidFill>
                  <a:srgbClr val="FFC000"/>
                </a:solidFill>
                <a:effectLst/>
                <a:latin typeface="Helvetica Neue"/>
              </a:rPr>
              <a:t>enrich one's understanding</a:t>
            </a:r>
            <a:r>
              <a:rPr lang="en-US">
                <a:effectLst/>
                <a:latin typeface="Helvetica Neue"/>
              </a:rPr>
              <a:t> with something different, which leads to the personal satisfaction of the visitor.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2413" y="48069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Gotham Bold" pitchFamily="50" charset="0"/>
                <a:cs typeface="Gotham Bold" pitchFamily="50" charset="0"/>
              </a:rPr>
              <a:t>MUSEUMS</a:t>
            </a:r>
            <a:endParaRPr lang="el-GR" sz="2800" dirty="0"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4813" y="980728"/>
            <a:ext cx="9143998" cy="515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latin typeface="Gotham regular"/>
              </a:rPr>
              <a:t>INFORMATION VISUALIZATION IN MUSEUMS</a:t>
            </a:r>
            <a:endParaRPr lang="el-GR" sz="2400" b="1" dirty="0">
              <a:latin typeface="Gotham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575" y="2156950"/>
            <a:ext cx="10222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>
                <a:solidFill>
                  <a:srgbClr val="FFC000"/>
                </a:solidFill>
                <a:latin typeface="Gotham regular"/>
              </a:rPr>
              <a:t>Visualized information: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Gotham regular"/>
              </a:rPr>
              <a:t>Memorized and digested much more effectively.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Gotham regular"/>
              </a:rPr>
              <a:t>Possible access point for people who have no cognitive connection to a subject.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Gotham regular"/>
              </a:rPr>
              <a:t>Formatted in an easier to understand way for vulnerable social groups.</a:t>
            </a:r>
          </a:p>
        </p:txBody>
      </p:sp>
    </p:spTree>
    <p:extLst>
      <p:ext uri="{BB962C8B-B14F-4D97-AF65-F5344CB8AC3E}">
        <p14:creationId xmlns:p14="http://schemas.microsoft.com/office/powerpoint/2010/main" val="9531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278</TotalTime>
  <Words>302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Chalkboard 16x9</vt:lpstr>
      <vt:lpstr>INFORMATION VISUALIZATION AND HISTORY: A PATH THROUGH TIME</vt:lpstr>
      <vt:lpstr>PowerPoint Presentation</vt:lpstr>
      <vt:lpstr>INFORMATION / DATA VISUALIZATION IN RETROSPECT</vt:lpstr>
      <vt:lpstr>EMERGENCE OF MODERN INFORMATION VISUALIZATION</vt:lpstr>
      <vt:lpstr>PowerPoint Presentation</vt:lpstr>
      <vt:lpstr>PowerPoint Presentation</vt:lpstr>
      <vt:lpstr>MUSEUMS</vt:lpstr>
      <vt:lpstr>MUSEUMS</vt:lpstr>
      <vt:lpstr>PowerPoint Presentation</vt:lpstr>
      <vt:lpstr>EXAMPLE: WORLD WAR 2 CASUALTIES</vt:lpstr>
      <vt:lpstr>CLOSING REMARKS – PERSONAL THOUGHTS</vt:lpstr>
      <vt:lpstr>EPILOGUE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Visualization and History: A path through time</dc:title>
  <dc:creator>Alexandros Papadopoulos</dc:creator>
  <cp:lastModifiedBy>Alexandros Papadopoulos</cp:lastModifiedBy>
  <cp:revision>45</cp:revision>
  <dcterms:created xsi:type="dcterms:W3CDTF">2017-03-19T03:34:35Z</dcterms:created>
  <dcterms:modified xsi:type="dcterms:W3CDTF">2017-03-23T14:24:19Z</dcterms:modified>
</cp:coreProperties>
</file>